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REk3DhlOeyrRFlTQlKBsz6Y/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c32cced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9c32cced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Aggregations (GROUP BY)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aggregation?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Aggregation functions available.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Aggregating values.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c32cced0d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9c32cced0d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9c32cced0d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process of computing something for each group of values (ie)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gender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Age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 AVAILABLE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functions available are: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avg()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AGGREGATING VALUES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aggregated values by group the syntax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function(column) FROM db.table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column;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status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